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9" r:id="rId3"/>
    <p:sldId id="263" r:id="rId4"/>
    <p:sldId id="270" r:id="rId5"/>
    <p:sldId id="275" r:id="rId6"/>
    <p:sldId id="267" r:id="rId7"/>
    <p:sldId id="268" r:id="rId8"/>
    <p:sldId id="272" r:id="rId9"/>
    <p:sldId id="271" r:id="rId10"/>
    <p:sldId id="273" r:id="rId11"/>
    <p:sldId id="27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522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7788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1539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4428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3538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8236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8716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085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126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3219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503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214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180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509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224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904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C104-E2DD-4C07-BFFE-7EAA85D07837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066BEAC-2BB9-4206-B93B-4202CEA8E3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86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E6733-EFE1-418A-919D-F2BF8F3A78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Entering Players</a:t>
            </a:r>
          </a:p>
        </p:txBody>
      </p:sp>
    </p:spTree>
    <p:extLst>
      <p:ext uri="{BB962C8B-B14F-4D97-AF65-F5344CB8AC3E}">
        <p14:creationId xmlns:p14="http://schemas.microsoft.com/office/powerpoint/2010/main" val="1119467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B71A4-A5E9-4EE2-8F1F-8BAC966B6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Player Manually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0B859-0F8F-4A37-B687-2FE78FED5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530436"/>
          </a:xfrm>
        </p:spPr>
        <p:txBody>
          <a:bodyPr/>
          <a:lstStyle/>
          <a:p>
            <a:r>
              <a:rPr lang="en-GB" dirty="0"/>
              <a:t>Sometimes a player who you are unable to identify will turn up; i.e. he has no grading reference, FIDE ID, or even ECF membership.</a:t>
            </a:r>
          </a:p>
          <a:p>
            <a:r>
              <a:rPr lang="en-GB" dirty="0"/>
              <a:t>This player needs to be added manually.</a:t>
            </a:r>
          </a:p>
          <a:p>
            <a:r>
              <a:rPr lang="en-GB" dirty="0"/>
              <a:t>Input -&gt; Enter Players -&gt; Input Manually</a:t>
            </a:r>
          </a:p>
          <a:p>
            <a:r>
              <a:rPr lang="en-GB" dirty="0"/>
              <a:t>In the bottom dialogue window, you need to type the players’ information in; type in the information for the player below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Note 1: You will need to manually add their “Type”, i.e. U or S if they are one of those categories. Swiss-Manager won’t work that out for you!</a:t>
            </a:r>
          </a:p>
          <a:p>
            <a:r>
              <a:rPr lang="en-GB" dirty="0"/>
              <a:t>Note 2: Remember to resort the Starting Rank List!</a:t>
            </a:r>
          </a:p>
          <a:p>
            <a:r>
              <a:rPr lang="en-GB" dirty="0"/>
              <a:t>Note 3: The player wants to be ENG, so his lack of FIDE ID is not a problem.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7C8975-EC04-4E89-9DB5-1EAFF0726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64" y="4323430"/>
            <a:ext cx="11988393" cy="38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44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D7B40-C188-4F30-AB8E-7FC91DEB0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and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B54FF8-3135-4512-879F-51A9E0F42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They are sorted in rating order correctly</a:t>
            </a:r>
          </a:p>
          <a:p>
            <a:r>
              <a:rPr lang="en-GB" dirty="0"/>
              <a:t>At no stage have the bye requests been added; this is the next step!</a:t>
            </a:r>
          </a:p>
        </p:txBody>
      </p:sp>
    </p:spTree>
    <p:extLst>
      <p:ext uri="{BB962C8B-B14F-4D97-AF65-F5344CB8AC3E}">
        <p14:creationId xmlns:p14="http://schemas.microsoft.com/office/powerpoint/2010/main" val="238595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D5643-951E-4326-9CBA-D0A8CBFF3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Ways of Adding Players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AFE33-AFEB-4302-A9D5-3D675BAEDA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Bulk upload (not covered here)</a:t>
            </a:r>
          </a:p>
          <a:p>
            <a:r>
              <a:rPr lang="en-GB" dirty="0"/>
              <a:t>Entering a completely new player manually</a:t>
            </a:r>
          </a:p>
          <a:p>
            <a:r>
              <a:rPr lang="en-GB" dirty="0"/>
              <a:t>Update by Searching for their ID in the FIDE rating list</a:t>
            </a:r>
          </a:p>
          <a:p>
            <a:r>
              <a:rPr lang="en-GB" dirty="0"/>
              <a:t>Update by Searching for their ID in the ECF grading list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8307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027DE-805C-4584-9D95-570FC6BBD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Entering the Players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49DAD1-B578-4BD1-AD2A-D3B3176F8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1673802"/>
            <a:ext cx="5705475" cy="4667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322032-07C7-4A3F-8D78-09028883D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321" y="2244237"/>
            <a:ext cx="9152515" cy="458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47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4377A-01AD-43DC-9586-AF015EF56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an Individual Player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5F594D-96F4-4AEA-B039-C38E7B08B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677492"/>
            <a:ext cx="8915400" cy="5180508"/>
          </a:xfrm>
        </p:spPr>
        <p:txBody>
          <a:bodyPr>
            <a:normAutofit/>
          </a:bodyPr>
          <a:lstStyle/>
          <a:p>
            <a:r>
              <a:rPr lang="en-GB" dirty="0"/>
              <a:t>To enter players go to Input -&gt; Enter Players, see the bottom right-hand corner</a:t>
            </a:r>
          </a:p>
          <a:p>
            <a:r>
              <a:rPr lang="en-GB" dirty="0"/>
              <a:t>You can search by Surname or code, e.g. type in </a:t>
            </a:r>
            <a:r>
              <a:rPr lang="en-GB" dirty="0" err="1"/>
              <a:t>Greep</a:t>
            </a:r>
            <a:r>
              <a:rPr lang="en-GB" dirty="0"/>
              <a:t> and press return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Select the 2</a:t>
            </a:r>
            <a:r>
              <a:rPr lang="en-GB" baseline="30000" dirty="0"/>
              <a:t>nd</a:t>
            </a:r>
            <a:r>
              <a:rPr lang="en-GB" dirty="0"/>
              <a:t> if ECF graded only. If FIDE rated, make sure you add dob and S50 (or select the top one and add </a:t>
            </a:r>
            <a:r>
              <a:rPr lang="en-GB" dirty="0" err="1"/>
              <a:t>Rtg.Nat</a:t>
            </a:r>
            <a:r>
              <a:rPr lang="en-GB" dirty="0"/>
              <a:t>, ID No and Club).</a:t>
            </a:r>
          </a:p>
          <a:p>
            <a:r>
              <a:rPr lang="en-GB" dirty="0"/>
              <a:t>Repeat for rest.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BF3965-0F84-41DA-8571-842A3F23B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4279" y="2800861"/>
            <a:ext cx="3943350" cy="7048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B27D2A-0C66-4391-8F6B-1C8F7D8BC2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08" y="4822718"/>
            <a:ext cx="11996692" cy="111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874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8A6EF25-F780-4416-96B0-342A04056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3B750A2-4A66-4DC7-8027-11E239EBA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010C3BD-C608-4963-9A44-9C14B24D0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92"/>
            <a:ext cx="12192000" cy="640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063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2A3BE-47A4-4EB4-A5C8-21DD4A4CD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View Players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CE10F-8338-49ED-907F-E45C623BC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4022410"/>
            <a:ext cx="8915400" cy="1888811"/>
          </a:xfrm>
        </p:spPr>
        <p:txBody>
          <a:bodyPr/>
          <a:lstStyle/>
          <a:p>
            <a:r>
              <a:rPr lang="en-GB" dirty="0"/>
              <a:t>Update Players… is a way to manually update various pieces of player information, for example a name that is misspelled</a:t>
            </a:r>
          </a:p>
          <a:p>
            <a:r>
              <a:rPr lang="en-GB" dirty="0"/>
              <a:t>Can manually fix a player (e.g. a blind player) to a certain board number in this menu – more later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6AB2FA-F67A-4F46-B01A-95311424E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293" y="1698311"/>
            <a:ext cx="58102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123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BE86A-9186-4BEA-89EE-FD3E8C20B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Players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982975-023A-4BF5-964D-4E1933D5B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F1B98E-2AF9-4C5B-AD26-ED2CCF7E0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94" y="3921924"/>
            <a:ext cx="11721059" cy="21484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AE1C47-9485-44A3-A4F5-BBD69D06A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94" y="1545486"/>
            <a:ext cx="11721059" cy="214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45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A537E-88AD-46DF-ADA5-9F43BDA12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Players – Things to Notice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5A8715-8F01-41C1-869F-E619CCD78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screen displays the players alphabetically</a:t>
            </a:r>
          </a:p>
          <a:p>
            <a:r>
              <a:rPr lang="en-GB" dirty="0"/>
              <a:t>By clicking </a:t>
            </a:r>
            <a:r>
              <a:rPr lang="en-GB" dirty="0" err="1"/>
              <a:t>SNo</a:t>
            </a:r>
            <a:r>
              <a:rPr lang="en-GB" dirty="0"/>
              <a:t>, you can sort the players by starting rank (seed) rather than alphabetically</a:t>
            </a:r>
          </a:p>
          <a:p>
            <a:r>
              <a:rPr lang="en-GB" dirty="0"/>
              <a:t>(In fact, by clicking any column heading you can sort by that – some may be more useful than others!)</a:t>
            </a:r>
          </a:p>
          <a:p>
            <a:r>
              <a:rPr lang="en-GB" dirty="0"/>
              <a:t>The column widths can be dragged to be able to see more of the information</a:t>
            </a:r>
          </a:p>
        </p:txBody>
      </p:sp>
    </p:spTree>
    <p:extLst>
      <p:ext uri="{BB962C8B-B14F-4D97-AF65-F5344CB8AC3E}">
        <p14:creationId xmlns:p14="http://schemas.microsoft.com/office/powerpoint/2010/main" val="2539481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0906B-952F-4E93-94E8-8DAAD1976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Resort the Starting Rank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8C6328-B9D4-4F2A-9768-4ACF1ADED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100290"/>
          </a:xfrm>
        </p:spPr>
        <p:txBody>
          <a:bodyPr/>
          <a:lstStyle/>
          <a:p>
            <a:r>
              <a:rPr lang="en-GB" dirty="0"/>
              <a:t>Whenever you add a player after the initial adding of players, you should remember to resort the starting rank list; otherwise the initial pairings will be wrong.</a:t>
            </a:r>
          </a:p>
          <a:p>
            <a:r>
              <a:rPr lang="en-GB" dirty="0"/>
              <a:t>Swiss-Manager will </a:t>
            </a:r>
            <a:r>
              <a:rPr lang="en-GB" b="1" dirty="0"/>
              <a:t>normally</a:t>
            </a:r>
            <a:r>
              <a:rPr lang="en-GB" dirty="0"/>
              <a:t> do this for you, but it has been known to not work out that it needs to.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Yes, it really should be resorted.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A32201-5AEC-46C1-B17C-81D65EE2A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212" y="3835374"/>
            <a:ext cx="57150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591092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1729</TotalTime>
  <Words>475</Words>
  <Application>Microsoft Office PowerPoint</Application>
  <PresentationFormat>Widescreen</PresentationFormat>
  <Paragraphs>45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Wisp</vt:lpstr>
      <vt:lpstr>Entering Players</vt:lpstr>
      <vt:lpstr>Ways of Adding Players</vt:lpstr>
      <vt:lpstr>Entering the Players</vt:lpstr>
      <vt:lpstr>Adding an Individual Player</vt:lpstr>
      <vt:lpstr>PowerPoint Presentation</vt:lpstr>
      <vt:lpstr>View Players list</vt:lpstr>
      <vt:lpstr>Update Players</vt:lpstr>
      <vt:lpstr>Update Players – Things to Notice</vt:lpstr>
      <vt:lpstr>Resort the Starting Rank List</vt:lpstr>
      <vt:lpstr>Adding a Player Manually</vt:lpstr>
      <vt:lpstr>Summary and 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Entering Players</dc:title>
  <dc:creator>Alex Holowczak</dc:creator>
  <cp:lastModifiedBy>Douglas Vleeshhouwer</cp:lastModifiedBy>
  <cp:revision>21</cp:revision>
  <dcterms:created xsi:type="dcterms:W3CDTF">2020-02-16T19:43:46Z</dcterms:created>
  <dcterms:modified xsi:type="dcterms:W3CDTF">2020-03-09T13:09:04Z</dcterms:modified>
</cp:coreProperties>
</file>