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350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8149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071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987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666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52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857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64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040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544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039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2DADD04-4BE9-46E4-B509-841F9E1ABB2F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232C0A0-38EB-4092-AF6B-19D85C3AD401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8595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D8AC0-AA30-48A3-BAF0-780E11021D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Exclusions (Byes)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8FF9C2-ABDB-4C26-B4FB-616CAA10C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0874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CDA1E-07A8-441F-92E8-F433DFF25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Terminology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54F2B-9693-4598-97D9-AFA6C6B75C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Half-Point Bye Request			Exclusion</a:t>
            </a:r>
          </a:p>
          <a:p>
            <a:r>
              <a:rPr lang="en-GB" dirty="0"/>
              <a:t>Full-Point Pairing-Allocated Bye		Bye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It is very tempting to click “Give player bye” to add a half-point bye request.</a:t>
            </a:r>
          </a:p>
          <a:p>
            <a:r>
              <a:rPr lang="en-GB" dirty="0"/>
              <a:t>You actually want to click “Exclude player…”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856220-7E3A-4DA3-A097-8CD161356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737194"/>
            <a:ext cx="57150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01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3932C6-FDEF-48F7-ABB4-967884FDC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95487"/>
            <a:ext cx="106489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28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77CAC-5D46-45DB-B21E-24B7553E7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Excluding a Player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9369F-E68C-4029-AF54-C462DB847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5295900" cy="4023360"/>
          </a:xfrm>
        </p:spPr>
        <p:txBody>
          <a:bodyPr/>
          <a:lstStyle/>
          <a:p>
            <a:r>
              <a:rPr lang="en-GB" dirty="0"/>
              <a:t>Click on Eric Gardiner</a:t>
            </a:r>
          </a:p>
          <a:p>
            <a:endParaRPr lang="en-GB" dirty="0"/>
          </a:p>
          <a:p>
            <a:r>
              <a:rPr lang="en-GB" dirty="0"/>
              <a:t>By unchecking the box and clicking OK, the player will not be paired in that round. This can always be amended later.</a:t>
            </a:r>
          </a:p>
          <a:p>
            <a:endParaRPr lang="en-GB" dirty="0"/>
          </a:p>
          <a:p>
            <a:r>
              <a:rPr lang="en-GB" dirty="0"/>
              <a:t>It is recommended to put in all of the requested byes before the tournament starts, and print out a list of the byes you have assigned so that players can check that this information is correct.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5E7BB2-B040-4D3C-9557-3943A65C5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960" y="1737360"/>
            <a:ext cx="5035156" cy="371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381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EE22-ED19-450B-9603-71672D805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Assign the following exclusions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B9CA49-5119-4DC7-B17F-4EB540298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2005012"/>
            <a:ext cx="37338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721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8A782-AB12-4728-8F84-FD0E3F778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Report of the Exclusions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F7B72-108A-4CCC-9010-5E6FA0C1E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4410033" cy="4023360"/>
          </a:xfrm>
        </p:spPr>
        <p:txBody>
          <a:bodyPr>
            <a:normAutofit/>
          </a:bodyPr>
          <a:lstStyle/>
          <a:p>
            <a:r>
              <a:rPr lang="en-GB" dirty="0"/>
              <a:t>Reports -&gt; Exclusions will generate a check of the exclusions you have added</a:t>
            </a:r>
          </a:p>
          <a:p>
            <a:endParaRPr lang="en-GB" dirty="0"/>
          </a:p>
          <a:p>
            <a:r>
              <a:rPr lang="en-GB" dirty="0"/>
              <a:t>You should print 2 copies:</a:t>
            </a:r>
          </a:p>
          <a:p>
            <a:r>
              <a:rPr lang="en-GB" dirty="0"/>
              <a:t>1) One to display so people can check that have you’ve got their bye corrected entered</a:t>
            </a:r>
          </a:p>
          <a:p>
            <a:r>
              <a:rPr lang="en-GB" dirty="0"/>
              <a:t>2) One to check that, when you have an odd number of players, the player getting the bye hasn’t already had a bye in a previous round.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C557FB-C84F-4032-AE92-FB8FDF7C8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7313" y="1845734"/>
            <a:ext cx="5762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54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9C248-3ED8-49DE-8358-32EBE3D15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Next Step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EF781A-478F-4E0C-A778-AAA351773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We are ready to start the </a:t>
            </a:r>
            <a:r>
              <a:rPr lang="en-GB"/>
              <a:t>tournament!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317094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96</TotalTime>
  <Words>200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Calibri Light</vt:lpstr>
      <vt:lpstr>Retrospect</vt:lpstr>
      <vt:lpstr>Exclusions (Byes)</vt:lpstr>
      <vt:lpstr>Terminology</vt:lpstr>
      <vt:lpstr>PowerPoint Presentation</vt:lpstr>
      <vt:lpstr>Excluding a Player</vt:lpstr>
      <vt:lpstr>Assign the following exclusions</vt:lpstr>
      <vt:lpstr>Report of the Exclusions</vt:lpstr>
      <vt:lpstr>Next Step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Exclusions (Byes)</dc:title>
  <dc:creator>Alex Holowczak</dc:creator>
  <cp:lastModifiedBy>Douglas Vleeshhouwer</cp:lastModifiedBy>
  <cp:revision>8</cp:revision>
  <dcterms:created xsi:type="dcterms:W3CDTF">2020-02-16T22:22:59Z</dcterms:created>
  <dcterms:modified xsi:type="dcterms:W3CDTF">2020-03-09T19:33:02Z</dcterms:modified>
</cp:coreProperties>
</file>