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64" r:id="rId4"/>
    <p:sldId id="259" r:id="rId5"/>
    <p:sldId id="260" r:id="rId6"/>
    <p:sldId id="257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340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660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5096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7322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967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255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365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838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434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73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25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507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409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99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18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492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72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BD4FAC5-D8B1-4957-B18C-8A6C1DB4D3A2}" type="datetimeFigureOut">
              <a:rPr lang="en-GB" smtClean="0"/>
              <a:t>15/03/2020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6728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swiss-manager.at/download.aspx?lan=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62FEA-5BE2-45E5-BE05-55660593E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9882090" cy="3329581"/>
          </a:xfrm>
        </p:spPr>
        <p:txBody>
          <a:bodyPr/>
          <a:lstStyle/>
          <a:p>
            <a:r>
              <a:rPr lang="en-GB" sz="6000" dirty="0"/>
              <a:t>ECF Tournament organiser</a:t>
            </a:r>
            <a:br>
              <a:rPr lang="en-GB" sz="6000" dirty="0"/>
            </a:br>
            <a:r>
              <a:rPr lang="en-GB" sz="6000" dirty="0"/>
              <a:t>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7F0630-87A4-4CBE-A70E-B9F3CD4F1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Swiss-Manager Training Seminar</a:t>
            </a:r>
          </a:p>
        </p:txBody>
      </p:sp>
    </p:spTree>
    <p:extLst>
      <p:ext uri="{BB962C8B-B14F-4D97-AF65-F5344CB8AC3E}">
        <p14:creationId xmlns:p14="http://schemas.microsoft.com/office/powerpoint/2010/main" val="1320072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D75EB-6750-459E-B809-DA87BF576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BCEBE-0A97-4013-8E43-8A71F7285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This seminar will cover the necessary steps to use Swiss-Manager (and Chess-Results.com) for</a:t>
            </a:r>
          </a:p>
          <a:p>
            <a:r>
              <a:rPr lang="en-GB" dirty="0"/>
              <a:t>An individual Swiss System Tournament – many of the skills are applicable to Round Robin Tournaments and Team Tournaments</a:t>
            </a:r>
          </a:p>
          <a:p>
            <a:r>
              <a:rPr lang="en-GB" dirty="0"/>
              <a:t>Local, National and International Levels</a:t>
            </a:r>
          </a:p>
        </p:txBody>
      </p:sp>
    </p:spTree>
    <p:extLst>
      <p:ext uri="{BB962C8B-B14F-4D97-AF65-F5344CB8AC3E}">
        <p14:creationId xmlns:p14="http://schemas.microsoft.com/office/powerpoint/2010/main" val="202273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19B29-42EE-4341-AFF7-68DDB1478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Swiss-Manager </a:t>
            </a:r>
            <a:r>
              <a:rPr lang="en-GB" dirty="0" err="1"/>
              <a:t>spricht</a:t>
            </a:r>
            <a:r>
              <a:rPr lang="en-GB" dirty="0"/>
              <a:t> Deutsch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8662B-147E-4EE6-B036-4B72EAA4C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Swiss-Manager is a piece of software created by Heinz Herzog, an Austrian player</a:t>
            </a:r>
          </a:p>
          <a:p>
            <a:r>
              <a:rPr lang="en-GB" dirty="0"/>
              <a:t>We are going to download and use the English language version</a:t>
            </a:r>
          </a:p>
          <a:p>
            <a:r>
              <a:rPr lang="en-GB" dirty="0"/>
              <a:t>Some of the error messages and other messages appear only in German, and have not been translated into English</a:t>
            </a:r>
          </a:p>
          <a:p>
            <a:r>
              <a:rPr lang="en-GB" dirty="0"/>
              <a:t>Some of the phrases used in the menus are English translations of German, and as a result are not ideal descriptors of what can be contained within</a:t>
            </a:r>
          </a:p>
          <a:p>
            <a:r>
              <a:rPr lang="en-GB" dirty="0"/>
              <a:t>A number of people have made suggestions over the years which have been bolted on; as a result, the software is not as “pure” as it used to be!</a:t>
            </a:r>
          </a:p>
        </p:txBody>
      </p:sp>
    </p:spTree>
    <p:extLst>
      <p:ext uri="{BB962C8B-B14F-4D97-AF65-F5344CB8AC3E}">
        <p14:creationId xmlns:p14="http://schemas.microsoft.com/office/powerpoint/2010/main" val="263700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F7738-144F-482C-B606-7C6F73DEC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Installing Swiss-Manager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45F17-2501-4B7C-BF8A-41F549C2E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Go to </a:t>
            </a:r>
            <a:r>
              <a:rPr lang="en-GB" dirty="0">
                <a:hlinkClick r:id="rId2"/>
              </a:rPr>
              <a:t>https://swiss-manager.at/download.aspx?lan=1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err="1"/>
              <a:t>lan</a:t>
            </a:r>
            <a:r>
              <a:rPr lang="en-GB" dirty="0"/>
              <a:t>=1 at the end of the URL means the webpage will be in English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Download “</a:t>
            </a:r>
            <a:r>
              <a:rPr lang="en-US" dirty="0"/>
              <a:t>Swiss-Manager Unicode Version for Windows 7 and newer (11.01.2020, Build 13.0.1.61, </a:t>
            </a:r>
            <a:r>
              <a:rPr lang="en-US" dirty="0" err="1"/>
              <a:t>Filegröße</a:t>
            </a:r>
            <a:r>
              <a:rPr lang="en-US" dirty="0"/>
              <a:t> 5.168.128)” – note the version build changes regularly, and was accurate at the time of writing this slide!</a:t>
            </a:r>
          </a:p>
        </p:txBody>
      </p:sp>
    </p:spTree>
    <p:extLst>
      <p:ext uri="{BB962C8B-B14F-4D97-AF65-F5344CB8AC3E}">
        <p14:creationId xmlns:p14="http://schemas.microsoft.com/office/powerpoint/2010/main" val="1407941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26BBA-B95A-4CC3-9DA2-057D7A81E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Installing the Licence Key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0E712-946C-40C5-A6C9-5EAD98DBF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When you download the software for the first time, the Demo licence will be installed.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this course, the “</a:t>
            </a:r>
            <a:r>
              <a:rPr lang="en-GB" dirty="0" err="1"/>
              <a:t>englishchessfederation</a:t>
            </a:r>
            <a:r>
              <a:rPr lang="en-GB" dirty="0"/>
              <a:t>” licence must be used. For security, uploading to Chess-Results will be restricted to this licence key.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Open Swiss-Manager, and go to Other -&gt; Install. Click “Display Conditions for Use. Then click Accept Conditions for Use. Then you can put in the licence key and press OK.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licence key </a:t>
            </a:r>
            <a:r>
              <a:rPr lang="en-GB"/>
              <a:t>is: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5740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4BC51-2329-4F96-AF28-8E4E94ABE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BFCB82F-B29E-4BA8-A677-81230534A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7528139"/>
              </p:ext>
            </p:extLst>
          </p:nvPr>
        </p:nvGraphicFramePr>
        <p:xfrm>
          <a:off x="104931" y="1289154"/>
          <a:ext cx="11977142" cy="2653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36983">
                  <a:extLst>
                    <a:ext uri="{9D8B030D-6E8A-4147-A177-3AD203B41FA5}">
                      <a16:colId xmlns:a16="http://schemas.microsoft.com/office/drawing/2014/main" val="1856087234"/>
                    </a:ext>
                  </a:extLst>
                </a:gridCol>
                <a:gridCol w="10640159">
                  <a:extLst>
                    <a:ext uri="{9D8B030D-6E8A-4147-A177-3AD203B41FA5}">
                      <a16:colId xmlns:a16="http://schemas.microsoft.com/office/drawing/2014/main" val="3970957457"/>
                    </a:ext>
                  </a:extLst>
                </a:gridCol>
              </a:tblGrid>
              <a:tr h="53065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>
                          <a:effectLst/>
                        </a:rPr>
                        <a:t>Create a Tournament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6924199"/>
                  </a:ext>
                </a:extLst>
              </a:tr>
              <a:tr h="53065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2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Enter Players &amp; Late Entries (including Update Players)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07934740"/>
                  </a:ext>
                </a:extLst>
              </a:tr>
              <a:tr h="53065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3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Exclusions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27791894"/>
                  </a:ext>
                </a:extLst>
              </a:tr>
              <a:tr h="53065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5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Pairings and Results (including presentation)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45905182"/>
                  </a:ext>
                </a:extLst>
              </a:tr>
              <a:tr h="53065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Set New Player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60366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111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DC468-34FE-4F30-9FCC-63B6BDCF0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Install Rating and Grading Lists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4BB3B-34BF-4C6D-B8CC-D039066B8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3334" y="2052918"/>
            <a:ext cx="3506519" cy="4195481"/>
          </a:xfrm>
        </p:spPr>
        <p:txBody>
          <a:bodyPr/>
          <a:lstStyle/>
          <a:p>
            <a:r>
              <a:rPr lang="en-GB" dirty="0"/>
              <a:t>Click “Import Rating List”</a:t>
            </a:r>
          </a:p>
          <a:p>
            <a:r>
              <a:rPr lang="en-GB" dirty="0"/>
              <a:t>Appears twice on this screen, both get you to the right place!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7F65B1-C697-4450-AC3C-6BC398479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495883"/>
            <a:ext cx="5762625" cy="45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5FAFAD-97F2-4EB7-B60A-19981C3AB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03" y="2052918"/>
            <a:ext cx="5887231" cy="455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12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8D60D-34D7-4276-8117-5F3C35D9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Rating List Import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EBAB2A-14B7-4DF6-BAF7-FE5A42EC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560" y="1400532"/>
            <a:ext cx="2947293" cy="5004750"/>
          </a:xfrm>
        </p:spPr>
        <p:txBody>
          <a:bodyPr>
            <a:normAutofit/>
          </a:bodyPr>
          <a:lstStyle/>
          <a:p>
            <a:r>
              <a:rPr lang="en-GB" dirty="0"/>
              <a:t>Rating Lists can be imported from FIDE and a number of Federations</a:t>
            </a:r>
          </a:p>
          <a:p>
            <a:r>
              <a:rPr lang="en-GB" dirty="0"/>
              <a:t>For this Seminar, add the FIDE and ENG lists by dropping the menu and Selecting the list</a:t>
            </a:r>
          </a:p>
          <a:p>
            <a:r>
              <a:rPr lang="en-GB" dirty="0"/>
              <a:t>Data validity can be anything to help you identify the file/date of the rating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621A79-83E3-4A76-8744-145505FDD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400531"/>
            <a:ext cx="6456449" cy="500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44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35DF3-F459-483D-865F-34AE6F4B6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Lists Installed!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48B46-CD35-4B5D-AC37-BC679B210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7998" y="1853248"/>
            <a:ext cx="2991855" cy="497199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This shows that the lists have successfully been installed.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920DB-DFCB-4A67-92D9-69A7A10F9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94" y="1234909"/>
            <a:ext cx="7001855" cy="546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561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774</TotalTime>
  <Words>439</Words>
  <Application>Microsoft Office PowerPoint</Application>
  <PresentationFormat>Widescreen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Wingdings 3</vt:lpstr>
      <vt:lpstr>Ion</vt:lpstr>
      <vt:lpstr>ECF Tournament organiser Workshop</vt:lpstr>
      <vt:lpstr>Scope</vt:lpstr>
      <vt:lpstr>Swiss-Manager spricht Deutsch</vt:lpstr>
      <vt:lpstr>Installing Swiss-Manager</vt:lpstr>
      <vt:lpstr>Installing the Licence Key</vt:lpstr>
      <vt:lpstr>Topics</vt:lpstr>
      <vt:lpstr>Install Rating and Grading Lists</vt:lpstr>
      <vt:lpstr>Rating List Import</vt:lpstr>
      <vt:lpstr>Lists Installed!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ECF Arbiter Workshop</dc:title>
  <dc:creator>Alex Holowczak</dc:creator>
  <cp:lastModifiedBy>Douglas Vleeshhouwer</cp:lastModifiedBy>
  <cp:revision>19</cp:revision>
  <dcterms:created xsi:type="dcterms:W3CDTF">2020-02-15T22:03:19Z</dcterms:created>
  <dcterms:modified xsi:type="dcterms:W3CDTF">2020-03-15T15:40:11Z</dcterms:modified>
</cp:coreProperties>
</file>