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76" r:id="rId13"/>
    <p:sldId id="267" r:id="rId14"/>
    <p:sldId id="275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glas Vleeshhouwer" initials="DV" lastIdx="2" clrIdx="0">
    <p:extLst>
      <p:ext uri="{19B8F6BF-5375-455C-9EA6-DF929625EA0E}">
        <p15:presenceInfo xmlns:p15="http://schemas.microsoft.com/office/powerpoint/2012/main" userId="ef6556fab49aac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07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334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9228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825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9744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54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44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82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370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313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374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13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736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6405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554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48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4FAC5-D8B1-4957-B18C-8A6C1DB4D3A2}" type="datetimeFigureOut">
              <a:rPr lang="en-GB" smtClean="0"/>
              <a:t>09/03/2020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2CD006D-9173-4C39-BA06-9645A6CA9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367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62FEA-5BE2-45E5-BE05-55660593E0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Create a Tournament</a:t>
            </a:r>
          </a:p>
        </p:txBody>
      </p:sp>
    </p:spTree>
    <p:extLst>
      <p:ext uri="{BB962C8B-B14F-4D97-AF65-F5344CB8AC3E}">
        <p14:creationId xmlns:p14="http://schemas.microsoft.com/office/powerpoint/2010/main" val="1320072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65B467-279F-481B-95D7-8D181D18E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71462"/>
            <a:ext cx="8743950" cy="63150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76B624-7044-4343-9024-A773126D4514}"/>
              </a:ext>
            </a:extLst>
          </p:cNvPr>
          <p:cNvSpPr txBox="1"/>
          <p:nvPr/>
        </p:nvSpPr>
        <p:spPr>
          <a:xfrm>
            <a:off x="5946098" y="1499017"/>
            <a:ext cx="3988450" cy="286232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These are the possible tie-breaks to choose from.</a:t>
            </a:r>
          </a:p>
          <a:p>
            <a:endParaRPr lang="en-GB" dirty="0"/>
          </a:p>
          <a:p>
            <a:r>
              <a:rPr lang="en-GB" dirty="0"/>
              <a:t>The tie-breaks in the bottom box are the ones being used.</a:t>
            </a:r>
          </a:p>
          <a:p>
            <a:endParaRPr lang="en-GB" dirty="0"/>
          </a:p>
          <a:p>
            <a:r>
              <a:rPr lang="en-GB" dirty="0"/>
              <a:t>We will come back to this in the later sections, but for now, we just need to delete all tiebreaks, and put Points (</a:t>
            </a:r>
            <a:r>
              <a:rPr lang="en-GB" dirty="0" err="1"/>
              <a:t>gamepoints</a:t>
            </a:r>
            <a:r>
              <a:rPr lang="en-GB" dirty="0"/>
              <a:t>) [1] in.</a:t>
            </a:r>
          </a:p>
        </p:txBody>
      </p:sp>
    </p:spTree>
    <p:extLst>
      <p:ext uri="{BB962C8B-B14F-4D97-AF65-F5344CB8AC3E}">
        <p14:creationId xmlns:p14="http://schemas.microsoft.com/office/powerpoint/2010/main" val="2712547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4AF55B-F46E-483C-93C4-088F20BC0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71462"/>
            <a:ext cx="8763000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15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F019-1AF8-44D6-958F-2B806AB70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Lists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400FB-3CBE-4C66-AEA3-8F33106FC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Lists allows a user to set up category prizes, if you have ECF grading prizes</a:t>
            </a:r>
          </a:p>
          <a:p>
            <a:r>
              <a:rPr lang="en-GB" dirty="0"/>
              <a:t>Allows you to have board numbers start at a number other than 1 – useful if you have multiple sections and are using 1 set of numbers for all boards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634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F019-1AF8-44D6-958F-2B806AB70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Lists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400FB-3CBE-4C66-AEA3-8F33106FC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Lists allows a user to set up category prizes, if you have ECF grading prizes.– not normally used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47F252-D360-49F6-A2F3-C37E7B41E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283" y="0"/>
            <a:ext cx="9516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03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F019-1AF8-44D6-958F-2B806AB70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Board List Tab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400FB-3CBE-4C66-AEA3-8F33106FC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Board List is used in team tournaments for board prizes – beyond the scope of today!</a:t>
            </a:r>
          </a:p>
        </p:txBody>
      </p:sp>
    </p:spTree>
    <p:extLst>
      <p:ext uri="{BB962C8B-B14F-4D97-AF65-F5344CB8AC3E}">
        <p14:creationId xmlns:p14="http://schemas.microsoft.com/office/powerpoint/2010/main" val="3741907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AF5EA8-77AA-4166-AD43-FCD4D7B60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80987"/>
            <a:ext cx="8753475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72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A7EA1F-02E8-4D2D-998E-D427D40FF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76225"/>
            <a:ext cx="8743950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50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316FC6-A861-4AB4-99A7-EA8158B43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76225"/>
            <a:ext cx="87534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77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E18325-2C83-4863-B2A8-665CFEA48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447"/>
            <a:ext cx="12192000" cy="648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10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A116E-606A-4A8B-A96D-AD59F1400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“Enter Players” Pops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9B016-67FE-44B0-8EF6-2554142D5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is not the next step!</a:t>
            </a:r>
          </a:p>
          <a:p>
            <a:r>
              <a:rPr lang="en-GB" dirty="0"/>
              <a:t>We still need to set up other aspects of the tournament before inserting players.</a:t>
            </a:r>
          </a:p>
          <a:p>
            <a:r>
              <a:rPr lang="en-GB" dirty="0"/>
              <a:t>Press OK on that screen for now.</a:t>
            </a:r>
          </a:p>
        </p:txBody>
      </p:sp>
    </p:spTree>
    <p:extLst>
      <p:ext uri="{BB962C8B-B14F-4D97-AF65-F5344CB8AC3E}">
        <p14:creationId xmlns:p14="http://schemas.microsoft.com/office/powerpoint/2010/main" val="25164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373DF-DF75-4FD8-B187-16D27E9C0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New Tournament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1E8EF4-AD03-4D5D-BF3C-F69230FC71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978096"/>
            <a:ext cx="8596668" cy="4246074"/>
          </a:xfrm>
          <a:prstGeom prst="rect">
            <a:avLst/>
          </a:prstGeom>
        </p:spPr>
      </p:pic>
      <p:sp>
        <p:nvSpPr>
          <p:cNvPr id="12" name="Arrow: Down 11">
            <a:extLst>
              <a:ext uri="{FF2B5EF4-FFF2-40B4-BE49-F238E27FC236}">
                <a16:creationId xmlns:a16="http://schemas.microsoft.com/office/drawing/2014/main" id="{9F9850B9-8C6F-42DC-A59C-53F46423CC35}"/>
              </a:ext>
            </a:extLst>
          </p:cNvPr>
          <p:cNvSpPr/>
          <p:nvPr/>
        </p:nvSpPr>
        <p:spPr>
          <a:xfrm rot="9993803">
            <a:off x="899410" y="2861108"/>
            <a:ext cx="479685" cy="20386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D4D884-41C9-4DF6-9718-4D75C23E6AE7}"/>
              </a:ext>
            </a:extLst>
          </p:cNvPr>
          <p:cNvSpPr txBox="1"/>
          <p:nvPr/>
        </p:nvSpPr>
        <p:spPr>
          <a:xfrm>
            <a:off x="869430" y="4927601"/>
            <a:ext cx="8109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Click on the white file icon to create a new tournament.</a:t>
            </a:r>
          </a:p>
          <a:p>
            <a:endParaRPr lang="en-GB" dirty="0"/>
          </a:p>
          <a:p>
            <a:r>
              <a:rPr lang="en-GB" dirty="0"/>
              <a:t>You can also click File -&gt; New Tournament… to reach the same menu.</a:t>
            </a:r>
          </a:p>
        </p:txBody>
      </p:sp>
    </p:spTree>
    <p:extLst>
      <p:ext uri="{BB962C8B-B14F-4D97-AF65-F5344CB8AC3E}">
        <p14:creationId xmlns:p14="http://schemas.microsoft.com/office/powerpoint/2010/main" val="3314053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559E9A-0EB3-4CEA-9061-AB88A54A1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103" y="1944257"/>
            <a:ext cx="4000500" cy="43041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ECF0CA-7C60-453E-9AE8-9F4AF4F92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Enter the Schedule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5A17C7-8B95-483A-864D-EAB41288D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1930400"/>
            <a:ext cx="2714625" cy="2295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58DDBE-4B8D-40FD-AD17-E235C8AB694B}"/>
              </a:ext>
            </a:extLst>
          </p:cNvPr>
          <p:cNvSpPr txBox="1"/>
          <p:nvPr/>
        </p:nvSpPr>
        <p:spPr>
          <a:xfrm>
            <a:off x="5571344" y="2413416"/>
            <a:ext cx="2000250" cy="258532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Note the date format: </a:t>
            </a:r>
            <a:r>
              <a:rPr lang="en-GB" dirty="0" err="1"/>
              <a:t>yyyy</a:t>
            </a:r>
            <a:r>
              <a:rPr lang="en-GB" dirty="0"/>
              <a:t>/mm/dd</a:t>
            </a:r>
          </a:p>
          <a:p>
            <a:endParaRPr lang="en-GB" dirty="0"/>
          </a:p>
          <a:p>
            <a:r>
              <a:rPr lang="en-GB" dirty="0"/>
              <a:t>Time can be any format, 24-hour time is most common.</a:t>
            </a:r>
          </a:p>
          <a:p>
            <a:r>
              <a:rPr lang="en-GB" dirty="0"/>
              <a:t>E.g. 1600.</a:t>
            </a:r>
          </a:p>
        </p:txBody>
      </p:sp>
    </p:spTree>
    <p:extLst>
      <p:ext uri="{BB962C8B-B14F-4D97-AF65-F5344CB8AC3E}">
        <p14:creationId xmlns:p14="http://schemas.microsoft.com/office/powerpoint/2010/main" val="1929624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C0183-F16A-414F-BEF9-734E7DFA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Now we can enter players!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05441-5CDE-41E6-81BC-194443CF8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Setting up the schedule was the last thing to do in terms of tournament setup</a:t>
            </a:r>
          </a:p>
          <a:p>
            <a:r>
              <a:rPr lang="en-GB" dirty="0"/>
              <a:t>This will appear on Chess-Results when we upload it, so it is important to make sure this is correct to avoid a conflict between the published schedule, and the schedule you upload</a:t>
            </a:r>
          </a:p>
          <a:p>
            <a:r>
              <a:rPr lang="en-GB" dirty="0"/>
              <a:t>People will not look at the entry form for the schedule – they will look on Chess-Results!</a:t>
            </a:r>
          </a:p>
        </p:txBody>
      </p:sp>
    </p:spTree>
    <p:extLst>
      <p:ext uri="{BB962C8B-B14F-4D97-AF65-F5344CB8AC3E}">
        <p14:creationId xmlns:p14="http://schemas.microsoft.com/office/powerpoint/2010/main" val="14382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1115E-9E6A-44CB-906E-069A3214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Choosing the Type of Tournament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75A3C-4868-4EA3-AD57-A7C1E98E9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5257" y="1930399"/>
            <a:ext cx="2338467" cy="4110964"/>
          </a:xfrm>
        </p:spPr>
        <p:txBody>
          <a:bodyPr/>
          <a:lstStyle/>
          <a:p>
            <a:r>
              <a:rPr lang="en-GB" dirty="0"/>
              <a:t>Select “Swiss System” for the purpose of this Seminar</a:t>
            </a:r>
          </a:p>
          <a:p>
            <a:endParaRPr lang="en-GB" dirty="0"/>
          </a:p>
          <a:p>
            <a:r>
              <a:rPr lang="en-GB" dirty="0"/>
              <a:t>Click OK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2BEB99-8673-491E-9D31-EBA78DFE3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1930399"/>
            <a:ext cx="6547925" cy="417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9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5A131-1331-4E5C-A133-ED7C10688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Save 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AD5C1-6AAE-4B63-B466-7240EC9A7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0508" y="1274165"/>
            <a:ext cx="2653138" cy="5079472"/>
          </a:xfrm>
        </p:spPr>
        <p:txBody>
          <a:bodyPr>
            <a:normAutofit/>
          </a:bodyPr>
          <a:lstStyle/>
          <a:p>
            <a:r>
              <a:rPr lang="en-GB" dirty="0"/>
              <a:t>Default Save location is not very helpful</a:t>
            </a:r>
          </a:p>
          <a:p>
            <a:r>
              <a:rPr lang="en-GB" dirty="0"/>
              <a:t>Choose a more appropriate file location</a:t>
            </a:r>
          </a:p>
          <a:p>
            <a:r>
              <a:rPr lang="en-GB" dirty="0"/>
              <a:t>For tournaments, it is recommended to save to cloud storage that other arbiters have access to as a backup</a:t>
            </a:r>
          </a:p>
          <a:p>
            <a:r>
              <a:rPr lang="en-GB" dirty="0"/>
              <a:t>.</a:t>
            </a:r>
            <a:r>
              <a:rPr lang="en-GB" dirty="0" err="1"/>
              <a:t>TUNx</a:t>
            </a:r>
            <a:r>
              <a:rPr lang="en-GB" dirty="0"/>
              <a:t> is the file extension for a Swiss. .</a:t>
            </a:r>
            <a:r>
              <a:rPr lang="en-GB" dirty="0" err="1"/>
              <a:t>TURx</a:t>
            </a:r>
            <a:r>
              <a:rPr lang="en-GB" dirty="0"/>
              <a:t> is used for Round Robins.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78BCFE-655C-4A8D-9BD7-D1476EF45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270000"/>
            <a:ext cx="6353175" cy="4505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73D9-7DEA-42C4-8BD6-BB0D671803B1}"/>
              </a:ext>
            </a:extLst>
          </p:cNvPr>
          <p:cNvSpPr txBox="1"/>
          <p:nvPr/>
        </p:nvSpPr>
        <p:spPr>
          <a:xfrm>
            <a:off x="677334" y="5775325"/>
            <a:ext cx="6353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Delete the wildcard, and give the file a memorable name!</a:t>
            </a:r>
          </a:p>
        </p:txBody>
      </p:sp>
    </p:spTree>
    <p:extLst>
      <p:ext uri="{BB962C8B-B14F-4D97-AF65-F5344CB8AC3E}">
        <p14:creationId xmlns:p14="http://schemas.microsoft.com/office/powerpoint/2010/main" val="2011382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57EBE9-BD2D-4B91-B2FE-F3E55C2C8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66700"/>
            <a:ext cx="8753475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59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69EE0-2422-44B9-AA67-58397C3E7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4466"/>
          </a:xfrm>
        </p:spPr>
        <p:txBody>
          <a:bodyPr/>
          <a:lstStyle/>
          <a:p>
            <a:r>
              <a:rPr lang="en-GB" dirty="0"/>
              <a:t>Set up Tournament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C8C5F-9EA5-4CCE-92FB-F6320B23C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4067"/>
            <a:ext cx="8596668" cy="461729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Tournament Name		Line 1: Overall Name, Line 2: Section Name</a:t>
            </a:r>
          </a:p>
          <a:p>
            <a:pPr marL="0" indent="0">
              <a:buNone/>
            </a:pPr>
            <a:r>
              <a:rPr lang="en-GB" dirty="0"/>
              <a:t>Remarks					Typing # before a message appears on Chess-Results</a:t>
            </a:r>
          </a:p>
          <a:p>
            <a:pPr marL="0" indent="0">
              <a:buNone/>
            </a:pPr>
            <a:r>
              <a:rPr lang="en-GB" dirty="0"/>
              <a:t>Organiser(s)				The Name of the Organisation</a:t>
            </a:r>
          </a:p>
          <a:p>
            <a:pPr marL="0" indent="0">
              <a:buNone/>
            </a:pPr>
            <a:r>
              <a:rPr lang="en-GB" dirty="0"/>
              <a:t>Website					Tournament Website</a:t>
            </a:r>
          </a:p>
          <a:p>
            <a:pPr marL="0" indent="0">
              <a:buNone/>
            </a:pPr>
            <a:r>
              <a:rPr lang="en-GB" dirty="0"/>
              <a:t>Email					Contact Email Address</a:t>
            </a:r>
          </a:p>
          <a:p>
            <a:pPr marL="0" indent="0">
              <a:buNone/>
            </a:pPr>
            <a:r>
              <a:rPr lang="en-GB" dirty="0"/>
              <a:t>Time Control				A string – type in a written description</a:t>
            </a:r>
          </a:p>
          <a:p>
            <a:pPr marL="0" indent="0">
              <a:buNone/>
            </a:pPr>
            <a:r>
              <a:rPr lang="en-GB" dirty="0"/>
              <a:t>Tournament Director		The Name of the Organiser</a:t>
            </a:r>
          </a:p>
          <a:p>
            <a:pPr marL="0" indent="0">
              <a:buNone/>
            </a:pPr>
            <a:r>
              <a:rPr lang="en-GB" dirty="0"/>
              <a:t>Chief/Deputy/Arbiter		Text Fields (can use the tab, but no real reason to)</a:t>
            </a:r>
          </a:p>
          <a:p>
            <a:pPr marL="0" indent="0">
              <a:buNone/>
            </a:pPr>
            <a:r>
              <a:rPr lang="en-GB" dirty="0"/>
              <a:t>Federation				ENG England</a:t>
            </a:r>
          </a:p>
          <a:p>
            <a:pPr marL="0" indent="0">
              <a:buNone/>
            </a:pPr>
            <a:r>
              <a:rPr lang="en-GB" dirty="0"/>
              <a:t>Location					Address and name of venue, or just the city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786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69EE0-2422-44B9-AA67-58397C3E7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4466"/>
          </a:xfrm>
        </p:spPr>
        <p:txBody>
          <a:bodyPr/>
          <a:lstStyle/>
          <a:p>
            <a:r>
              <a:rPr lang="en-GB" dirty="0"/>
              <a:t>Set up Tournament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C8C5F-9EA5-4CCE-92FB-F6320B23C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4067"/>
            <a:ext cx="8596668" cy="4617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Rounds					The duration of the tournament</a:t>
            </a:r>
          </a:p>
          <a:p>
            <a:pPr marL="0" indent="0">
              <a:buNone/>
            </a:pPr>
            <a:r>
              <a:rPr lang="en-GB" dirty="0"/>
              <a:t>Date From				The date of Round 1, note: </a:t>
            </a:r>
            <a:r>
              <a:rPr lang="en-GB" dirty="0" err="1"/>
              <a:t>yyyy</a:t>
            </a:r>
            <a:r>
              <a:rPr lang="en-GB" dirty="0"/>
              <a:t>/mm/dd format</a:t>
            </a:r>
          </a:p>
          <a:p>
            <a:pPr marL="0" indent="0">
              <a:buNone/>
            </a:pPr>
            <a:r>
              <a:rPr lang="en-GB" dirty="0"/>
              <a:t>Date To					The date of the final round, note: </a:t>
            </a:r>
            <a:r>
              <a:rPr lang="en-GB" dirty="0" err="1"/>
              <a:t>yyyy</a:t>
            </a:r>
            <a:r>
              <a:rPr lang="en-GB" dirty="0"/>
              <a:t>/mm/dd format</a:t>
            </a:r>
          </a:p>
          <a:p>
            <a:pPr marL="0" indent="0">
              <a:buNone/>
            </a:pPr>
            <a:r>
              <a:rPr lang="en-GB" dirty="0"/>
              <a:t>Age Groups				Useful for age checks and age prizes</a:t>
            </a:r>
          </a:p>
          <a:p>
            <a:pPr marL="0" indent="0">
              <a:buNone/>
            </a:pPr>
            <a:r>
              <a:rPr lang="en-GB" dirty="0" err="1"/>
              <a:t>Cutoff</a:t>
            </a:r>
            <a:r>
              <a:rPr lang="en-GB" dirty="0"/>
              <a:t> Date				Date against which the age groups are checked</a:t>
            </a:r>
          </a:p>
          <a:p>
            <a:pPr marL="0" indent="0">
              <a:buNone/>
            </a:pPr>
            <a:r>
              <a:rPr lang="en-GB" dirty="0" err="1"/>
              <a:t>Rtg.min</a:t>
            </a:r>
            <a:r>
              <a:rPr lang="en-GB" dirty="0"/>
              <a:t> for </a:t>
            </a:r>
            <a:r>
              <a:rPr lang="en-GB" dirty="0" err="1"/>
              <a:t>Rtg</a:t>
            </a:r>
            <a:r>
              <a:rPr lang="en-GB" dirty="0"/>
              <a:t>			Used for ungraded players in certain feature</a:t>
            </a:r>
          </a:p>
          <a:p>
            <a:pPr marL="0" indent="0">
              <a:buNone/>
            </a:pPr>
            <a:r>
              <a:rPr lang="en-GB" dirty="0"/>
              <a:t>						Minimum input is 1</a:t>
            </a:r>
          </a:p>
          <a:p>
            <a:pPr marL="0" indent="0">
              <a:buNone/>
            </a:pPr>
            <a:r>
              <a:rPr lang="en-GB" dirty="0"/>
              <a:t>Replays					1, unless you have more than 1 game per round</a:t>
            </a:r>
          </a:p>
          <a:p>
            <a:pPr marL="0" indent="0">
              <a:buNone/>
            </a:pPr>
            <a:r>
              <a:rPr lang="en-GB" dirty="0"/>
              <a:t>						against the same opponent</a:t>
            </a:r>
          </a:p>
          <a:p>
            <a:pPr marL="0" indent="0">
              <a:buNone/>
            </a:pPr>
            <a:r>
              <a:rPr lang="en-GB" dirty="0"/>
              <a:t>Points for the Bye			Note: Bye = The odd player at the end of a pairing</a:t>
            </a:r>
          </a:p>
          <a:p>
            <a:pPr marL="0" indent="0">
              <a:buNone/>
            </a:pPr>
            <a:r>
              <a:rPr lang="en-GB" dirty="0"/>
              <a:t>						NOT a requested bye - that is called an Exclusion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867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69EE0-2422-44B9-AA67-58397C3E7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14466"/>
          </a:xfrm>
        </p:spPr>
        <p:txBody>
          <a:bodyPr/>
          <a:lstStyle/>
          <a:p>
            <a:r>
              <a:rPr lang="en-GB" dirty="0"/>
              <a:t>Set up Tournament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C8C5F-9EA5-4CCE-92FB-F6320B23C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4067"/>
            <a:ext cx="8596668" cy="461729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Sorting/Display				Varies depending on the tournament</a:t>
            </a:r>
          </a:p>
          <a:p>
            <a:pPr marL="0" indent="0">
              <a:buNone/>
            </a:pPr>
            <a:r>
              <a:rPr lang="en-GB" dirty="0"/>
              <a:t>Time Control					Standard/Rapid/Blitz</a:t>
            </a:r>
          </a:p>
          <a:p>
            <a:pPr marL="0" indent="0">
              <a:buNone/>
            </a:pPr>
            <a:r>
              <a:rPr lang="en-GB" dirty="0"/>
              <a:t>Pairings According To			Either 1/0.5/0 or 3/1/0</a:t>
            </a:r>
          </a:p>
          <a:p>
            <a:pPr marL="0" indent="0">
              <a:buNone/>
            </a:pPr>
            <a:r>
              <a:rPr lang="en-GB" dirty="0"/>
              <a:t>Rated FIDE					Yes or No</a:t>
            </a:r>
          </a:p>
          <a:p>
            <a:pPr marL="0" indent="0">
              <a:buNone/>
            </a:pPr>
            <a:r>
              <a:rPr lang="en-GB" dirty="0"/>
              <a:t>Rating National				Yes or No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Copy Tournament Data		Copy the setup specification from another event</a:t>
            </a:r>
          </a:p>
          <a:p>
            <a:pPr marL="0" indent="0">
              <a:buNone/>
            </a:pPr>
            <a:r>
              <a:rPr lang="en-GB" dirty="0"/>
              <a:t>							Useful in tournaments with multiple sections!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5907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D4197D-F1A8-4338-818F-B810E8D89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424" y="0"/>
            <a:ext cx="958115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1604DB-134F-4D24-8A27-BCBAB5702E6B}"/>
              </a:ext>
            </a:extLst>
          </p:cNvPr>
          <p:cNvSpPr txBox="1"/>
          <p:nvPr/>
        </p:nvSpPr>
        <p:spPr>
          <a:xfrm>
            <a:off x="3440784" y="6223417"/>
            <a:ext cx="3979191" cy="6463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If FIDE rated only, use “International rating” under “Sorting/Display”.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6DA145-02EB-4B1F-AA1F-8200B4182A53}"/>
              </a:ext>
            </a:extLst>
          </p:cNvPr>
          <p:cNvSpPr txBox="1"/>
          <p:nvPr/>
        </p:nvSpPr>
        <p:spPr>
          <a:xfrm>
            <a:off x="10246935" y="4594151"/>
            <a:ext cx="1762813" cy="64633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Tick Yes where appropriate</a:t>
            </a:r>
          </a:p>
        </p:txBody>
      </p:sp>
    </p:spTree>
    <p:extLst>
      <p:ext uri="{BB962C8B-B14F-4D97-AF65-F5344CB8AC3E}">
        <p14:creationId xmlns:p14="http://schemas.microsoft.com/office/powerpoint/2010/main" val="275915844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1000</TotalTime>
  <Words>804</Words>
  <Application>Microsoft Office PowerPoint</Application>
  <PresentationFormat>Widescreen</PresentationFormat>
  <Paragraphs>74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Trebuchet MS</vt:lpstr>
      <vt:lpstr>Wingdings 3</vt:lpstr>
      <vt:lpstr>Facet</vt:lpstr>
      <vt:lpstr>Create a Tournament</vt:lpstr>
      <vt:lpstr>Creating a New Tournament</vt:lpstr>
      <vt:lpstr>Choosing the Type of Tournament</vt:lpstr>
      <vt:lpstr>Save Location</vt:lpstr>
      <vt:lpstr>PowerPoint Presentation</vt:lpstr>
      <vt:lpstr>Set up Tournament</vt:lpstr>
      <vt:lpstr>Set up Tournament</vt:lpstr>
      <vt:lpstr>Set up Tournament</vt:lpstr>
      <vt:lpstr>PowerPoint Presentation</vt:lpstr>
      <vt:lpstr>PowerPoint Presentation</vt:lpstr>
      <vt:lpstr>PowerPoint Presentation</vt:lpstr>
      <vt:lpstr>Lists Tab</vt:lpstr>
      <vt:lpstr>Lists Tab</vt:lpstr>
      <vt:lpstr>Board List Tab</vt:lpstr>
      <vt:lpstr>PowerPoint Presentation</vt:lpstr>
      <vt:lpstr>PowerPoint Presentation</vt:lpstr>
      <vt:lpstr>PowerPoint Presentation</vt:lpstr>
      <vt:lpstr>PowerPoint Presentation</vt:lpstr>
      <vt:lpstr>“Enter Players” Pops Up</vt:lpstr>
      <vt:lpstr>Enter the Schedule</vt:lpstr>
      <vt:lpstr>Now we can enter players!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ECF Arbiter Workshop</dc:title>
  <dc:creator>Alex Holowczak</dc:creator>
  <cp:lastModifiedBy>Douglas Vleeshhouwer</cp:lastModifiedBy>
  <cp:revision>26</cp:revision>
  <dcterms:created xsi:type="dcterms:W3CDTF">2020-02-15T22:03:19Z</dcterms:created>
  <dcterms:modified xsi:type="dcterms:W3CDTF">2020-03-09T13:00:03Z</dcterms:modified>
</cp:coreProperties>
</file>