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473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95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492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52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60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420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57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380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49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82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208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63610-FB8E-4724-8C09-F378F67BDB8F}" type="datetimeFigureOut">
              <a:rPr lang="en-GB" smtClean="0"/>
              <a:t>17/02/2020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73AAB12-541C-4833-898D-8688BBC23038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164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9F5A1-9BB2-4A1F-9A85-536B48E3CB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Generating a Prize List</a:t>
            </a:r>
          </a:p>
        </p:txBody>
      </p:sp>
    </p:spTree>
    <p:extLst>
      <p:ext uri="{BB962C8B-B14F-4D97-AF65-F5344CB8AC3E}">
        <p14:creationId xmlns:p14="http://schemas.microsoft.com/office/powerpoint/2010/main" val="1087339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B0F31-036A-4132-89EA-AEA70AAFD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it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12E39-21BB-4297-8729-243A198D5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Often in England, our tournaments have three or four prizes per section, and it is trivial to work them out without relying on Swiss-Manager to do it for you. However, it can do that if we want it to.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 addition, it can calculate W-We prizes, which are very common in FIDE-rated tournaments.</a:t>
            </a:r>
          </a:p>
        </p:txBody>
      </p:sp>
    </p:spTree>
    <p:extLst>
      <p:ext uri="{BB962C8B-B14F-4D97-AF65-F5344CB8AC3E}">
        <p14:creationId xmlns:p14="http://schemas.microsoft.com/office/powerpoint/2010/main" val="2170106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E2F4-8D20-425C-872E-38040117A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Money Prizes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0ACD2-449C-4279-987A-DD9A91DA3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4894679" cy="3450613"/>
          </a:xfrm>
        </p:spPr>
        <p:txBody>
          <a:bodyPr/>
          <a:lstStyle/>
          <a:p>
            <a:r>
              <a:rPr lang="en-GB" dirty="0"/>
              <a:t>Other -&gt; Money prizes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F6317A-CBA2-4225-AE2B-143131534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5" y="1391655"/>
            <a:ext cx="5762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20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24689-A34A-4F77-97F6-3E055E8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Money Prizes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E0B38-4991-4E71-90A8-F0C1513A7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4023481" cy="4133277"/>
          </a:xfrm>
        </p:spPr>
        <p:txBody>
          <a:bodyPr/>
          <a:lstStyle/>
          <a:p>
            <a:r>
              <a:rPr lang="en-GB" dirty="0"/>
              <a:t>“Split Prizes” splits money equally between all tied players – the most common way of doing it here</a:t>
            </a:r>
          </a:p>
          <a:p>
            <a:r>
              <a:rPr lang="en-GB" dirty="0"/>
              <a:t>If you enter the prizes shown in the “entered prize” column, you can see the calculated prize</a:t>
            </a:r>
          </a:p>
          <a:p>
            <a:r>
              <a:rPr lang="en-GB" dirty="0"/>
              <a:t>Clicking Print exports this list to Excel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5551B4-4833-4D48-A265-65EE21F07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8177" y="2015732"/>
            <a:ext cx="6633823" cy="484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12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C790-81D7-4CF0-BFF9-BB51A37CE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Printed List – as before Print Menu -&gt; Define New List customises this layout. Excel allows printing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34B0DC-5321-427A-8B5D-1127E8B1D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77" y="2197098"/>
            <a:ext cx="110013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5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FE0A9-DF73-4620-89E6-1DB1234D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Rating Prizes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12CF4-C3B5-48CE-BFFC-7ECCF55840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4561304" cy="4133277"/>
          </a:xfrm>
        </p:spPr>
        <p:txBody>
          <a:bodyPr/>
          <a:lstStyle/>
          <a:p>
            <a:r>
              <a:rPr lang="en-GB" dirty="0"/>
              <a:t>Due to the way we set up our tournament, a few changes need to be made.</a:t>
            </a:r>
          </a:p>
          <a:p>
            <a:r>
              <a:rPr lang="en-GB" dirty="0"/>
              <a:t>In Update Players, the </a:t>
            </a:r>
            <a:r>
              <a:rPr lang="en-GB" dirty="0" err="1"/>
              <a:t>Rtg</a:t>
            </a:r>
            <a:r>
              <a:rPr lang="en-GB" dirty="0"/>
              <a:t>. Nat need to be moved into </a:t>
            </a:r>
            <a:r>
              <a:rPr lang="en-GB" dirty="0" err="1"/>
              <a:t>Rtg</a:t>
            </a:r>
            <a:r>
              <a:rPr lang="en-GB" dirty="0"/>
              <a:t>. Int.</a:t>
            </a:r>
          </a:p>
          <a:p>
            <a:r>
              <a:rPr lang="en-GB" dirty="0"/>
              <a:t>Lists -&gt; Standings</a:t>
            </a:r>
          </a:p>
          <a:p>
            <a:r>
              <a:rPr lang="en-GB" dirty="0"/>
              <a:t>Print Menu and Define New List to show W-We and any other columns of interest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1D8583-A4F6-4040-A205-8851CDDB5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50288"/>
            <a:ext cx="5791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66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9CFA38-1655-44CB-A583-B5C116F1E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417236"/>
            <a:ext cx="595312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9943-1555-4B7A-B7E0-DA8608FF6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EBA1D-6AF3-47B1-AA4C-4537F369B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can be exported to Excel, and sorted on the different columns to find out who won the additional prizes; e.g. for type and sex.</a:t>
            </a:r>
          </a:p>
        </p:txBody>
      </p:sp>
    </p:spTree>
    <p:extLst>
      <p:ext uri="{BB962C8B-B14F-4D97-AF65-F5344CB8AC3E}">
        <p14:creationId xmlns:p14="http://schemas.microsoft.com/office/powerpoint/2010/main" val="285654125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90</TotalTime>
  <Words>231</Words>
  <Application>Microsoft Office PowerPoint</Application>
  <PresentationFormat>Widescreen</PresentationFormat>
  <Paragraphs>19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Palatino Linotype</vt:lpstr>
      <vt:lpstr>Gallery</vt:lpstr>
      <vt:lpstr>Generating a Prize List</vt:lpstr>
      <vt:lpstr>What can it do?</vt:lpstr>
      <vt:lpstr>Money Prizes</vt:lpstr>
      <vt:lpstr>Money Prizes</vt:lpstr>
      <vt:lpstr>Printed List – as before Print Menu -&gt; Define New List customises this layout. Excel allows printing</vt:lpstr>
      <vt:lpstr>Rating Prizes</vt:lpstr>
      <vt:lpstr>PowerPoint Presentation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Generating a Prize List</dc:title>
  <dc:creator>Alex Holowczak</dc:creator>
  <cp:lastModifiedBy>Alex Holowczak</cp:lastModifiedBy>
  <cp:revision>9</cp:revision>
  <dcterms:created xsi:type="dcterms:W3CDTF">2020-02-17T21:05:16Z</dcterms:created>
  <dcterms:modified xsi:type="dcterms:W3CDTF">2020-02-17T22:35:40Z</dcterms:modified>
</cp:coreProperties>
</file>